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61CF-2865-4534-8435-7EF148BAB258}" type="datetimeFigureOut">
              <a:rPr lang="nb-NO" smtClean="0"/>
              <a:pPr/>
              <a:t>09.05.2017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0E6-602B-4D24-80CC-EF1B45D7BFC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61CF-2865-4534-8435-7EF148BAB258}" type="datetimeFigureOut">
              <a:rPr lang="nb-NO" smtClean="0"/>
              <a:pPr/>
              <a:t>09.05.2017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0E6-602B-4D24-80CC-EF1B45D7BFC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61CF-2865-4534-8435-7EF148BAB258}" type="datetimeFigureOut">
              <a:rPr lang="nb-NO" smtClean="0"/>
              <a:pPr/>
              <a:t>09.05.2017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0E6-602B-4D24-80CC-EF1B45D7BFC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61CF-2865-4534-8435-7EF148BAB258}" type="datetimeFigureOut">
              <a:rPr lang="nb-NO" smtClean="0"/>
              <a:pPr/>
              <a:t>09.05.2017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0E6-602B-4D24-80CC-EF1B45D7BFC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61CF-2865-4534-8435-7EF148BAB258}" type="datetimeFigureOut">
              <a:rPr lang="nb-NO" smtClean="0"/>
              <a:pPr/>
              <a:t>09.05.2017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0E6-602B-4D24-80CC-EF1B45D7BFC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61CF-2865-4534-8435-7EF148BAB258}" type="datetimeFigureOut">
              <a:rPr lang="nb-NO" smtClean="0"/>
              <a:pPr/>
              <a:t>09.05.2017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0E6-602B-4D24-80CC-EF1B45D7BFC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61CF-2865-4534-8435-7EF148BAB258}" type="datetimeFigureOut">
              <a:rPr lang="nb-NO" smtClean="0"/>
              <a:pPr/>
              <a:t>09.05.2017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0E6-602B-4D24-80CC-EF1B45D7BFC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61CF-2865-4534-8435-7EF148BAB258}" type="datetimeFigureOut">
              <a:rPr lang="nb-NO" smtClean="0"/>
              <a:pPr/>
              <a:t>09.05.2017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0E6-602B-4D24-80CC-EF1B45D7BFC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61CF-2865-4534-8435-7EF148BAB258}" type="datetimeFigureOut">
              <a:rPr lang="nb-NO" smtClean="0"/>
              <a:pPr/>
              <a:t>09.05.2017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0E6-602B-4D24-80CC-EF1B45D7BFC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61CF-2865-4534-8435-7EF148BAB258}" type="datetimeFigureOut">
              <a:rPr lang="nb-NO" smtClean="0"/>
              <a:pPr/>
              <a:t>09.05.2017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0E6-602B-4D24-80CC-EF1B45D7BFC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61CF-2865-4534-8435-7EF148BAB258}" type="datetimeFigureOut">
              <a:rPr lang="nb-NO" smtClean="0"/>
              <a:pPr/>
              <a:t>09.05.2017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0E6-602B-4D24-80CC-EF1B45D7BFC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461CF-2865-4534-8435-7EF148BAB258}" type="datetimeFigureOut">
              <a:rPr lang="nb-NO" smtClean="0"/>
              <a:pPr/>
              <a:t>09.05.2017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370E6-602B-4D24-80CC-EF1B45D7BFC6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rideskolen@askimrideklubb.n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4427984" y="1700808"/>
            <a:ext cx="45276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200" b="1" dirty="0">
                <a:solidFill>
                  <a:srgbClr val="009900"/>
                </a:solidFill>
              </a:rPr>
              <a:t>Lyst til å lære å ri?</a:t>
            </a:r>
          </a:p>
          <a:p>
            <a:pPr algn="ctr"/>
            <a:r>
              <a:rPr lang="nb-NO" sz="2400" b="1" dirty="0"/>
              <a:t>Vi har ledige plasser på </a:t>
            </a:r>
          </a:p>
          <a:p>
            <a:pPr algn="ctr"/>
            <a:r>
              <a:rPr lang="nb-NO" sz="2400" b="1" dirty="0"/>
              <a:t>Sommerkurs hos Askim Rideklubb</a:t>
            </a:r>
          </a:p>
        </p:txBody>
      </p:sp>
      <p:pic>
        <p:nvPicPr>
          <p:cNvPr id="5" name="Bilde 4" descr="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266982"/>
            <a:ext cx="4499992" cy="3374994"/>
          </a:xfrm>
          <a:prstGeom prst="rect">
            <a:avLst/>
          </a:prstGeom>
        </p:spPr>
      </p:pic>
      <p:pic>
        <p:nvPicPr>
          <p:cNvPr id="9" name="Bilde 8" descr="Åpning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260647"/>
            <a:ext cx="3312368" cy="2208246"/>
          </a:xfrm>
          <a:prstGeom prst="rect">
            <a:avLst/>
          </a:prstGeom>
        </p:spPr>
      </p:pic>
      <p:pic>
        <p:nvPicPr>
          <p:cNvPr id="10" name="Bilde 9" descr="800_93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461062"/>
            <a:ext cx="3203848" cy="2138221"/>
          </a:xfrm>
          <a:prstGeom prst="rect">
            <a:avLst/>
          </a:prstGeom>
        </p:spPr>
      </p:pic>
      <p:pic>
        <p:nvPicPr>
          <p:cNvPr id="11" name="Bilde 10" descr="Dag_166 Rediger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688174"/>
            <a:ext cx="3312368" cy="1579509"/>
          </a:xfrm>
          <a:prstGeom prst="rect">
            <a:avLst/>
          </a:prstGeom>
        </p:spPr>
      </p:pic>
      <p:pic>
        <p:nvPicPr>
          <p:cNvPr id="12" name="Bilde 11" descr="Logo_Askim rideklubb sort p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260648"/>
            <a:ext cx="1187405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179512" y="476672"/>
            <a:ext cx="6264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rial" pitchFamily="34" charset="0"/>
                <a:cs typeface="Arial" pitchFamily="34" charset="0"/>
              </a:rPr>
              <a:t>Askim Rideklubb arrangerer sommerkurs uke 26,27,</a:t>
            </a:r>
          </a:p>
          <a:p>
            <a:r>
              <a:rPr lang="nb-NO" sz="2000" dirty="0">
                <a:latin typeface="Arial" pitchFamily="34" charset="0"/>
                <a:cs typeface="Arial" pitchFamily="34" charset="0"/>
              </a:rPr>
              <a:t>og 33 i sommer for barn fra 7 år og oppover.</a:t>
            </a:r>
          </a:p>
          <a:p>
            <a:r>
              <a:rPr lang="nb-NO" sz="2000" dirty="0">
                <a:latin typeface="Arial" pitchFamily="34" charset="0"/>
                <a:cs typeface="Arial" pitchFamily="34" charset="0"/>
              </a:rPr>
              <a:t>Ønsker dere å være med på en lærerik uke med </a:t>
            </a:r>
          </a:p>
          <a:p>
            <a:r>
              <a:rPr lang="nb-NO" sz="2000" dirty="0">
                <a:latin typeface="Arial" pitchFamily="34" charset="0"/>
                <a:cs typeface="Arial" pitchFamily="34" charset="0"/>
              </a:rPr>
              <a:t>Hest i fokus, så er det bare å melde  seg på.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179512" y="5373216"/>
            <a:ext cx="56698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/>
              <a:t>Påmelding til daglig leder: </a:t>
            </a:r>
            <a:r>
              <a:rPr lang="nb-NO" sz="2000" b="1" dirty="0" err="1"/>
              <a:t>Iselill</a:t>
            </a:r>
            <a:r>
              <a:rPr lang="nb-NO" sz="2000" b="1" dirty="0"/>
              <a:t> Karlsen 99 11 61 98</a:t>
            </a:r>
          </a:p>
          <a:p>
            <a:r>
              <a:rPr lang="nb-NO" sz="2000" b="1" dirty="0"/>
              <a:t>Eller på </a:t>
            </a:r>
            <a:r>
              <a:rPr lang="nb-NO" sz="2000" b="1" dirty="0" err="1"/>
              <a:t>mail</a:t>
            </a:r>
            <a:r>
              <a:rPr lang="nb-NO" sz="2000" b="1" dirty="0"/>
              <a:t>: </a:t>
            </a:r>
            <a:r>
              <a:rPr lang="nb-NO" sz="2000" b="1" dirty="0" err="1">
                <a:hlinkClick r:id="rId2"/>
              </a:rPr>
              <a:t>rideskolen@askimrideklubb.no</a:t>
            </a:r>
            <a:endParaRPr lang="nb-NO" sz="2000" b="1" dirty="0"/>
          </a:p>
          <a:p>
            <a:endParaRPr lang="nb-NO" sz="2000" b="1" dirty="0"/>
          </a:p>
          <a:p>
            <a:r>
              <a:rPr lang="nb-NO" sz="2000" b="1" dirty="0">
                <a:solidFill>
                  <a:srgbClr val="FF0000"/>
                </a:solidFill>
              </a:rPr>
              <a:t>Påmeldingsfrist 1. juni (obs </a:t>
            </a:r>
            <a:r>
              <a:rPr lang="nb-NO" sz="2000" b="1">
                <a:solidFill>
                  <a:srgbClr val="FF0000"/>
                </a:solidFill>
              </a:rPr>
              <a:t>kan fort bli </a:t>
            </a:r>
            <a:r>
              <a:rPr lang="nb-NO" sz="2000" b="1" dirty="0">
                <a:solidFill>
                  <a:srgbClr val="FF0000"/>
                </a:solidFill>
              </a:rPr>
              <a:t>fult)</a:t>
            </a:r>
            <a:endParaRPr lang="nb-NO" sz="2000" b="1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251520" y="5949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pic>
        <p:nvPicPr>
          <p:cNvPr id="13" name="Bilde 12" descr="Logo_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5733256"/>
            <a:ext cx="852126" cy="877188"/>
          </a:xfrm>
          <a:prstGeom prst="rect">
            <a:avLst/>
          </a:prstGeom>
        </p:spPr>
      </p:pic>
      <p:sp>
        <p:nvSpPr>
          <p:cNvPr id="14" name="TekstSylinder 13"/>
          <p:cNvSpPr txBox="1"/>
          <p:nvPr/>
        </p:nvSpPr>
        <p:spPr>
          <a:xfrm>
            <a:off x="179512" y="3212976"/>
            <a:ext cx="61061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latin typeface="Arial" pitchFamily="34" charset="0"/>
                <a:cs typeface="Arial" pitchFamily="34" charset="0"/>
              </a:rPr>
              <a:t>Dette er kurs som passer for nybegynnere og øvede</a:t>
            </a:r>
          </a:p>
          <a:p>
            <a:r>
              <a:rPr lang="nb-NO" sz="2000" dirty="0">
                <a:latin typeface="Arial" pitchFamily="34" charset="0"/>
                <a:cs typeface="Arial" pitchFamily="34" charset="0"/>
              </a:rPr>
              <a:t>De blir delt inn i grupper etter nivå. </a:t>
            </a:r>
          </a:p>
          <a:p>
            <a:r>
              <a:rPr lang="nb-NO" sz="2000" dirty="0">
                <a:latin typeface="Arial" pitchFamily="34" charset="0"/>
                <a:cs typeface="Arial" pitchFamily="34" charset="0"/>
              </a:rPr>
              <a:t>Kurset er fra mandag til fredag fra kl 0930-14. 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179512" y="1916832"/>
            <a:ext cx="63946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latin typeface="Arial" pitchFamily="34" charset="0"/>
                <a:cs typeface="Arial" pitchFamily="34" charset="0"/>
              </a:rPr>
              <a:t>På sommerkurset vil dere ri hver dag, lære hestestell </a:t>
            </a:r>
          </a:p>
          <a:p>
            <a:r>
              <a:rPr lang="nb-NO" sz="2000" dirty="0">
                <a:latin typeface="Arial" pitchFamily="34" charset="0"/>
                <a:cs typeface="Arial" pitchFamily="34" charset="0"/>
              </a:rPr>
              <a:t>og stallstell, samt andre hesterelaterte aktiviteter. </a:t>
            </a:r>
          </a:p>
          <a:p>
            <a:r>
              <a:rPr lang="nb-NO" sz="2000" dirty="0">
                <a:latin typeface="Arial" pitchFamily="34" charset="0"/>
                <a:cs typeface="Arial" pitchFamily="34" charset="0"/>
              </a:rPr>
              <a:t>Den siste dagen blir det en avslutning, hvor foreldrene </a:t>
            </a:r>
          </a:p>
          <a:p>
            <a:r>
              <a:rPr lang="nb-NO" sz="2000" dirty="0">
                <a:latin typeface="Arial" pitchFamily="34" charset="0"/>
                <a:cs typeface="Arial" pitchFamily="34" charset="0"/>
              </a:rPr>
              <a:t>deres kan se hva dere har lært i løpet av uken. 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251520" y="4293096"/>
            <a:ext cx="57054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latin typeface="Arial" pitchFamily="34" charset="0"/>
                <a:cs typeface="Arial" pitchFamily="34" charset="0"/>
              </a:rPr>
              <a:t>Pris kr 1990 som betales før kursets oppstart på </a:t>
            </a:r>
          </a:p>
          <a:p>
            <a:r>
              <a:rPr lang="nb-NO" sz="2000" dirty="0">
                <a:latin typeface="Arial" pitchFamily="34" charset="0"/>
                <a:cs typeface="Arial" pitchFamily="34" charset="0"/>
              </a:rPr>
              <a:t>faktura som sendes ut i forkant av kurset. </a:t>
            </a:r>
          </a:p>
          <a:p>
            <a:r>
              <a:rPr lang="nb-NO" sz="2000" dirty="0">
                <a:latin typeface="Arial" pitchFamily="34" charset="0"/>
                <a:cs typeface="Arial" pitchFamily="34" charset="0"/>
              </a:rPr>
              <a:t>Dette inkluderer lunsj (brødmat).</a:t>
            </a:r>
          </a:p>
        </p:txBody>
      </p:sp>
      <p:pic>
        <p:nvPicPr>
          <p:cNvPr id="18" name="Bilde 17" descr="Kristine_ny skolehest - Redige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7278" y="332657"/>
            <a:ext cx="2696722" cy="2664296"/>
          </a:xfrm>
          <a:prstGeom prst="rect">
            <a:avLst/>
          </a:prstGeom>
        </p:spPr>
      </p:pic>
      <p:pic>
        <p:nvPicPr>
          <p:cNvPr id="17" name="Bilde 16" descr="0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9690" y="3645024"/>
            <a:ext cx="2784309" cy="20882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181</Words>
  <Application>Microsoft Office PowerPoint</Application>
  <PresentationFormat>Skjermfremvisning (4:3)</PresentationFormat>
  <Paragraphs>21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Office-tema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Marit Bergli</dc:creator>
  <cp:lastModifiedBy>Askim Rideklubb</cp:lastModifiedBy>
  <cp:revision>27</cp:revision>
  <dcterms:created xsi:type="dcterms:W3CDTF">2011-09-09T06:58:48Z</dcterms:created>
  <dcterms:modified xsi:type="dcterms:W3CDTF">2017-05-09T11:53:25Z</dcterms:modified>
</cp:coreProperties>
</file>